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8" r:id="rId2"/>
    <p:sldId id="281" r:id="rId3"/>
    <p:sldId id="282" r:id="rId4"/>
    <p:sldId id="283" r:id="rId5"/>
    <p:sldId id="284" r:id="rId6"/>
  </p:sldIdLst>
  <p:sldSz cx="11430000" cy="4986338"/>
  <p:notesSz cx="6858000" cy="9144000"/>
  <p:defaultTextStyle>
    <a:defPPr>
      <a:defRPr lang="zh-CN"/>
    </a:defPPr>
    <a:lvl1pPr marL="0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1pPr>
    <a:lvl2pPr marL="393969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2pPr>
    <a:lvl3pPr marL="787938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3pPr>
    <a:lvl4pPr marL="1181908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4pPr>
    <a:lvl5pPr marL="1575877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5pPr>
    <a:lvl6pPr marL="1969846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6pPr>
    <a:lvl7pPr marL="2363815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7pPr>
    <a:lvl8pPr marL="2757785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8pPr>
    <a:lvl9pPr marL="3151754" algn="l" defTabSz="787938" rtl="0" eaLnBrk="1" latinLnBrk="0" hangingPunct="1">
      <a:defRPr sz="155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0" userDrawn="1">
          <p15:clr>
            <a:srgbClr val="A4A3A4"/>
          </p15:clr>
        </p15:guide>
        <p15:guide id="2" pos="36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9B4B"/>
    <a:srgbClr val="FE9E51"/>
    <a:srgbClr val="FDAC00"/>
    <a:srgbClr val="FFCF4D"/>
    <a:srgbClr val="4CCFF2"/>
    <a:srgbClr val="4DBCA6"/>
    <a:srgbClr val="2B9C86"/>
    <a:srgbClr val="FFE699"/>
    <a:srgbClr val="E1AE00"/>
    <a:srgbClr val="32A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3" autoAdjust="0"/>
    <p:restoredTop sz="89389" autoAdjust="0"/>
  </p:normalViewPr>
  <p:slideViewPr>
    <p:cSldViewPr snapToGrid="0">
      <p:cViewPr varScale="1">
        <p:scale>
          <a:sx n="131" d="100"/>
          <a:sy n="131" d="100"/>
        </p:scale>
        <p:origin x="198" y="444"/>
      </p:cViewPr>
      <p:guideLst>
        <p:guide orient="horz" pos="1570"/>
        <p:guide pos="360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3911A9-7DEE-4C23-9699-727A1C1545DC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107950" y="1143000"/>
            <a:ext cx="70739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2F8A4-6818-4E2A-82CE-D95A5C76F2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1215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457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083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4153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535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72F8A4-6818-4E2A-82CE-D95A5C76F2D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504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0" y="816052"/>
            <a:ext cx="8572500" cy="173598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28750" y="2618982"/>
            <a:ext cx="8572500" cy="120387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23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82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669114" y="192760"/>
            <a:ext cx="2309813" cy="3072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36700" y="192760"/>
            <a:ext cx="6789539" cy="3072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6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15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9859" y="1243122"/>
            <a:ext cx="9858375" cy="207417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79859" y="3336923"/>
            <a:ext cx="9858375" cy="1090761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47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36700" y="964949"/>
            <a:ext cx="4549675" cy="230041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429250" y="964949"/>
            <a:ext cx="4549676" cy="230041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17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7301" y="265477"/>
            <a:ext cx="9858375" cy="96379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7302" y="1222346"/>
            <a:ext cx="4835425" cy="5990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87302" y="1821398"/>
            <a:ext cx="4835425" cy="26790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786437" y="1222346"/>
            <a:ext cx="4859239" cy="5990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786437" y="1821398"/>
            <a:ext cx="4859239" cy="26790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605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64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78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7302" y="332422"/>
            <a:ext cx="3686472" cy="116347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59238" y="717941"/>
            <a:ext cx="5786438" cy="354353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87302" y="1495902"/>
            <a:ext cx="3686472" cy="277134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31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7302" y="332422"/>
            <a:ext cx="3686472" cy="116347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59238" y="717941"/>
            <a:ext cx="5786438" cy="354353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87302" y="1495902"/>
            <a:ext cx="3686472" cy="277134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22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85813" y="265477"/>
            <a:ext cx="9858375" cy="963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5813" y="1327381"/>
            <a:ext cx="9858375" cy="31637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85813" y="4621597"/>
            <a:ext cx="2571750" cy="265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67147-7B3F-4693-8F28-B8232CB3B381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786188" y="4621597"/>
            <a:ext cx="3857625" cy="265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072438" y="4621597"/>
            <a:ext cx="2571750" cy="265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433F8-CCD8-49F0-86C4-FE8DA9260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807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3" Type="http://schemas.microsoft.com/office/2007/relationships/media" Target="../media/media2.m4a"/><Relationship Id="rId7" Type="http://schemas.openxmlformats.org/officeDocument/2006/relationships/image" Target="../media/image2.png"/><Relationship Id="rId12" Type="http://schemas.openxmlformats.org/officeDocument/2006/relationships/image" Target="../media/image8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2.xml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audio" Target="../media/media2.m4a"/><Relationship Id="rId9" Type="http://schemas.openxmlformats.org/officeDocument/2006/relationships/image" Target="../media/image3.png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3" Type="http://schemas.microsoft.com/office/2007/relationships/media" Target="../media/media4.m4a"/><Relationship Id="rId7" Type="http://schemas.openxmlformats.org/officeDocument/2006/relationships/image" Target="../media/image2.png"/><Relationship Id="rId12" Type="http://schemas.openxmlformats.org/officeDocument/2006/relationships/image" Target="../media/image1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notesSlide" Target="../notesSlides/notesSlide3.xml"/><Relationship Id="rId11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audio" Target="../media/media4.m4a"/><Relationship Id="rId9" Type="http://schemas.openxmlformats.org/officeDocument/2006/relationships/image" Target="../media/image3.png"/><Relationship Id="rId1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3" Type="http://schemas.microsoft.com/office/2007/relationships/media" Target="../media/media6.m4a"/><Relationship Id="rId7" Type="http://schemas.openxmlformats.org/officeDocument/2006/relationships/image" Target="../media/image2.png"/><Relationship Id="rId12" Type="http://schemas.openxmlformats.org/officeDocument/2006/relationships/image" Target="../media/image1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notesSlide" Target="../notesSlides/notesSlide4.xml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audio" Target="../media/media6.m4a"/><Relationship Id="rId9" Type="http://schemas.openxmlformats.org/officeDocument/2006/relationships/image" Target="../media/image3.png"/><Relationship Id="rId1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3" Type="http://schemas.microsoft.com/office/2007/relationships/media" Target="../media/media8.m4a"/><Relationship Id="rId7" Type="http://schemas.openxmlformats.org/officeDocument/2006/relationships/image" Target="../media/image2.png"/><Relationship Id="rId12" Type="http://schemas.openxmlformats.org/officeDocument/2006/relationships/image" Target="../media/image1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notesSlide" Target="../notesSlides/notesSlide5.xml"/><Relationship Id="rId11" Type="http://schemas.openxmlformats.org/officeDocument/2006/relationships/image" Target="../media/image14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audio" Target="../media/media8.m4a"/><Relationship Id="rId9" Type="http://schemas.openxmlformats.org/officeDocument/2006/relationships/image" Target="../media/image3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5A506E-EC07-4185-BD3D-133EC01E5C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8" y="791140"/>
            <a:ext cx="3923239" cy="3968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文本框 9">
            <a:extLst>
              <a:ext uri="{FF2B5EF4-FFF2-40B4-BE49-F238E27FC236}">
                <a16:creationId xmlns:a16="http://schemas.microsoft.com/office/drawing/2014/main" id="{F79FC148-939E-4F27-81A1-4508BCFFC6F3}"/>
              </a:ext>
            </a:extLst>
          </p:cNvPr>
          <p:cNvSpPr txBox="1"/>
          <p:nvPr/>
        </p:nvSpPr>
        <p:spPr>
          <a:xfrm>
            <a:off x="256770" y="226456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Sentence Pattern</a:t>
            </a:r>
          </a:p>
        </p:txBody>
      </p:sp>
      <p:sp>
        <p:nvSpPr>
          <p:cNvPr id="24" name="文本框 11">
            <a:extLst>
              <a:ext uri="{FF2B5EF4-FFF2-40B4-BE49-F238E27FC236}">
                <a16:creationId xmlns:a16="http://schemas.microsoft.com/office/drawing/2014/main" id="{BB70ADD4-5811-4425-9295-EB4604B7D2D2}"/>
              </a:ext>
            </a:extLst>
          </p:cNvPr>
          <p:cNvSpPr txBox="1"/>
          <p:nvPr/>
        </p:nvSpPr>
        <p:spPr>
          <a:xfrm>
            <a:off x="412348" y="2818448"/>
            <a:ext cx="3520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646A7E"/>
                </a:solidFill>
                <a:latin typeface="Century Gothic" panose="020B0502020202020204" pitchFamily="34" charset="0"/>
              </a:rPr>
              <a:t>Let’s have a closer look at some sentences!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2B96C2-8AE3-4CC3-B7BF-7EB379FA30AE}"/>
              </a:ext>
            </a:extLst>
          </p:cNvPr>
          <p:cNvGrpSpPr/>
          <p:nvPr/>
        </p:nvGrpSpPr>
        <p:grpSpPr>
          <a:xfrm>
            <a:off x="5281574" y="194264"/>
            <a:ext cx="4485075" cy="4565618"/>
            <a:chOff x="7492940" y="237201"/>
            <a:chExt cx="3725267" cy="456561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8030836-B237-4C24-A08F-810A200EB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92940" y="237201"/>
              <a:ext cx="3725267" cy="456561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78D2EEA-C026-4D24-B9D0-9CAECA0EE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4334" y="457288"/>
              <a:ext cx="2398344" cy="3904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159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09485C-9AD9-4678-8DE0-38781D16C6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55111" y="194264"/>
            <a:ext cx="3728776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5A506E-EC07-4185-BD3D-133EC01E5CD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9" y="791140"/>
            <a:ext cx="3747112" cy="3968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文本框 9">
            <a:extLst>
              <a:ext uri="{FF2B5EF4-FFF2-40B4-BE49-F238E27FC236}">
                <a16:creationId xmlns:a16="http://schemas.microsoft.com/office/drawing/2014/main" id="{F79FC148-939E-4F27-81A1-4508BCFFC6F3}"/>
              </a:ext>
            </a:extLst>
          </p:cNvPr>
          <p:cNvSpPr txBox="1"/>
          <p:nvPr/>
        </p:nvSpPr>
        <p:spPr>
          <a:xfrm>
            <a:off x="256770" y="226456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Sentence Pattern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2B96C2-8AE3-4CC3-B7BF-7EB379FA30AE}"/>
              </a:ext>
            </a:extLst>
          </p:cNvPr>
          <p:cNvGrpSpPr/>
          <p:nvPr/>
        </p:nvGrpSpPr>
        <p:grpSpPr>
          <a:xfrm>
            <a:off x="7530686" y="194264"/>
            <a:ext cx="3800246" cy="4565618"/>
            <a:chOff x="7492940" y="237201"/>
            <a:chExt cx="3725267" cy="456561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8030836-B237-4C24-A08F-810A200EB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92940" y="237201"/>
              <a:ext cx="3725267" cy="456561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78D2EEA-C026-4D24-B9D0-9CAECA0EE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6401" y="502112"/>
              <a:ext cx="2398344" cy="3492517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2A8F2AC-E6E2-4C5A-9083-F1312215F628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3059" y="446215"/>
            <a:ext cx="2479714" cy="350547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BEEBE21-BED9-4633-B17C-E65439B8C437}"/>
              </a:ext>
            </a:extLst>
          </p:cNvPr>
          <p:cNvSpPr txBox="1"/>
          <p:nvPr/>
        </p:nvSpPr>
        <p:spPr>
          <a:xfrm>
            <a:off x="4539214" y="3880477"/>
            <a:ext cx="244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You can ride the big            .</a:t>
            </a:r>
            <a:endParaRPr lang="zh-CN" altLang="en-US" sz="18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BBA7CB-F985-4914-858E-05FC8400286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425" y="3990494"/>
            <a:ext cx="362574" cy="2917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C3AFBF-59FD-4554-903A-45871E8573F3}"/>
              </a:ext>
            </a:extLst>
          </p:cNvPr>
          <p:cNvSpPr txBox="1"/>
          <p:nvPr/>
        </p:nvSpPr>
        <p:spPr>
          <a:xfrm>
            <a:off x="4979482" y="4146501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Century Gothic" panose="020B0502020202020204" pitchFamily="34" charset="0"/>
              </a:rPr>
              <a:t>wheel</a:t>
            </a:r>
            <a:endParaRPr lang="en-US" sz="1800" dirty="0">
              <a:latin typeface="Century Gothic" panose="020B0502020202020204" pitchFamily="34" charset="0"/>
            </a:endParaRPr>
          </a:p>
        </p:txBody>
      </p:sp>
      <p:pic>
        <p:nvPicPr>
          <p:cNvPr id="21" name="p3">
            <a:hlinkClick r:id="" action="ppaction://media"/>
            <a:extLst>
              <a:ext uri="{FF2B5EF4-FFF2-40B4-BE49-F238E27FC236}">
                <a16:creationId xmlns:a16="http://schemas.microsoft.com/office/drawing/2014/main" id="{E4300D65-7AA5-426D-A537-3A4E732E01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262239" y="5192775"/>
            <a:ext cx="365760" cy="365760"/>
          </a:xfrm>
          <a:prstGeom prst="rect">
            <a:avLst/>
          </a:prstGeom>
        </p:spPr>
      </p:pic>
      <p:sp>
        <p:nvSpPr>
          <p:cNvPr id="22" name="文本框 10">
            <a:extLst>
              <a:ext uri="{FF2B5EF4-FFF2-40B4-BE49-F238E27FC236}">
                <a16:creationId xmlns:a16="http://schemas.microsoft.com/office/drawing/2014/main" id="{860295FC-7032-48FD-9DCE-F1C2079EEB5B}"/>
              </a:ext>
            </a:extLst>
          </p:cNvPr>
          <p:cNvSpPr txBox="1"/>
          <p:nvPr/>
        </p:nvSpPr>
        <p:spPr>
          <a:xfrm>
            <a:off x="8031623" y="3976878"/>
            <a:ext cx="29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You can ride the little car.</a:t>
            </a:r>
            <a:endParaRPr lang="zh-CN" altLang="en-US" sz="18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5A5CC31-8202-48E4-8AC0-A498A1548C7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009" y="4015681"/>
            <a:ext cx="362574" cy="291727"/>
          </a:xfrm>
          <a:prstGeom prst="rect">
            <a:avLst/>
          </a:prstGeom>
        </p:spPr>
      </p:pic>
      <p:pic>
        <p:nvPicPr>
          <p:cNvPr id="27" name="p4">
            <a:hlinkClick r:id="" action="ppaction://media"/>
            <a:extLst>
              <a:ext uri="{FF2B5EF4-FFF2-40B4-BE49-F238E27FC236}">
                <a16:creationId xmlns:a16="http://schemas.microsoft.com/office/drawing/2014/main" id="{A97DF0B7-499D-49E6-897D-9CD14839D62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748009" y="5192775"/>
            <a:ext cx="365760" cy="365760"/>
          </a:xfrm>
          <a:prstGeom prst="rect">
            <a:avLst/>
          </a:prstGeom>
        </p:spPr>
      </p:pic>
      <p:sp>
        <p:nvSpPr>
          <p:cNvPr id="26" name="Rounded Rectangle 8">
            <a:extLst>
              <a:ext uri="{FF2B5EF4-FFF2-40B4-BE49-F238E27FC236}">
                <a16:creationId xmlns:a16="http://schemas.microsoft.com/office/drawing/2014/main" id="{BD96B068-E554-4DA1-8548-0DD70E9B5C81}"/>
              </a:ext>
            </a:extLst>
          </p:cNvPr>
          <p:cNvSpPr/>
          <p:nvPr/>
        </p:nvSpPr>
        <p:spPr>
          <a:xfrm>
            <a:off x="4652275" y="3976878"/>
            <a:ext cx="956486" cy="25956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Rounded Rectangle 8">
            <a:extLst>
              <a:ext uri="{FF2B5EF4-FFF2-40B4-BE49-F238E27FC236}">
                <a16:creationId xmlns:a16="http://schemas.microsoft.com/office/drawing/2014/main" id="{1217365F-2C4A-467C-973D-E870EA0FBB89}"/>
              </a:ext>
            </a:extLst>
          </p:cNvPr>
          <p:cNvSpPr/>
          <p:nvPr/>
        </p:nvSpPr>
        <p:spPr>
          <a:xfrm>
            <a:off x="8124463" y="4039227"/>
            <a:ext cx="956486" cy="25956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11">
            <a:extLst>
              <a:ext uri="{FF2B5EF4-FFF2-40B4-BE49-F238E27FC236}">
                <a16:creationId xmlns:a16="http://schemas.microsoft.com/office/drawing/2014/main" id="{AB87AF0A-0A7B-48D2-9043-B558BC4001C9}"/>
              </a:ext>
            </a:extLst>
          </p:cNvPr>
          <p:cNvSpPr txBox="1"/>
          <p:nvPr/>
        </p:nvSpPr>
        <p:spPr>
          <a:xfrm>
            <a:off x="667258" y="3280378"/>
            <a:ext cx="2452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646A7E"/>
                </a:solidFill>
                <a:latin typeface="Century Gothic" panose="020B0502020202020204" pitchFamily="34" charset="0"/>
              </a:rPr>
              <a:t>What is missing?</a:t>
            </a:r>
          </a:p>
        </p:txBody>
      </p:sp>
    </p:spTree>
    <p:extLst>
      <p:ext uri="{BB962C8B-B14F-4D97-AF65-F5344CB8AC3E}">
        <p14:creationId xmlns:p14="http://schemas.microsoft.com/office/powerpoint/2010/main" val="3301961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015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534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  <p:bldLst>
      <p:bldP spid="5" grpId="0"/>
      <p:bldP spid="26" grpId="0" animBg="1"/>
      <p:bldP spid="2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09485C-9AD9-4678-8DE0-38781D16C6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55111" y="194264"/>
            <a:ext cx="3728776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5A506E-EC07-4185-BD3D-133EC01E5CD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9" y="791140"/>
            <a:ext cx="3747112" cy="3968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文本框 9">
            <a:extLst>
              <a:ext uri="{FF2B5EF4-FFF2-40B4-BE49-F238E27FC236}">
                <a16:creationId xmlns:a16="http://schemas.microsoft.com/office/drawing/2014/main" id="{F79FC148-939E-4F27-81A1-4508BCFFC6F3}"/>
              </a:ext>
            </a:extLst>
          </p:cNvPr>
          <p:cNvSpPr txBox="1"/>
          <p:nvPr/>
        </p:nvSpPr>
        <p:spPr>
          <a:xfrm>
            <a:off x="256770" y="226456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Sentence Pattern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2B96C2-8AE3-4CC3-B7BF-7EB379FA30AE}"/>
              </a:ext>
            </a:extLst>
          </p:cNvPr>
          <p:cNvGrpSpPr/>
          <p:nvPr/>
        </p:nvGrpSpPr>
        <p:grpSpPr>
          <a:xfrm>
            <a:off x="7530686" y="194264"/>
            <a:ext cx="3800246" cy="4565618"/>
            <a:chOff x="7492940" y="237201"/>
            <a:chExt cx="3725267" cy="456561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8030836-B237-4C24-A08F-810A200EB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92940" y="237201"/>
              <a:ext cx="3725267" cy="456561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78D2EEA-C026-4D24-B9D0-9CAECA0EE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6401" y="516969"/>
              <a:ext cx="2398344" cy="3462802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2A8F2AC-E6E2-4C5A-9083-F1312215F6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059" y="447410"/>
            <a:ext cx="2479714" cy="350308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BEEBE21-BED9-4633-B17C-E65439B8C437}"/>
              </a:ext>
            </a:extLst>
          </p:cNvPr>
          <p:cNvSpPr txBox="1"/>
          <p:nvPr/>
        </p:nvSpPr>
        <p:spPr>
          <a:xfrm>
            <a:off x="4553947" y="3918377"/>
            <a:ext cx="244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You can ride the long train.</a:t>
            </a:r>
            <a:endParaRPr lang="zh-CN" altLang="en-US" sz="18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BBA7CB-F985-4914-858E-05FC8400286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425" y="3990494"/>
            <a:ext cx="362574" cy="291727"/>
          </a:xfrm>
          <a:prstGeom prst="rect">
            <a:avLst/>
          </a:prstGeom>
        </p:spPr>
      </p:pic>
      <p:sp>
        <p:nvSpPr>
          <p:cNvPr id="22" name="文本框 10">
            <a:extLst>
              <a:ext uri="{FF2B5EF4-FFF2-40B4-BE49-F238E27FC236}">
                <a16:creationId xmlns:a16="http://schemas.microsoft.com/office/drawing/2014/main" id="{860295FC-7032-48FD-9DCE-F1C2079EEB5B}"/>
              </a:ext>
            </a:extLst>
          </p:cNvPr>
          <p:cNvSpPr txBox="1"/>
          <p:nvPr/>
        </p:nvSpPr>
        <p:spPr>
          <a:xfrm>
            <a:off x="8031623" y="3976878"/>
            <a:ext cx="29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You can ride the fast cup.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5A5CC31-8202-48E4-8AC0-A498A1548C7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009" y="4015681"/>
            <a:ext cx="362574" cy="291727"/>
          </a:xfrm>
          <a:prstGeom prst="rect">
            <a:avLst/>
          </a:prstGeom>
        </p:spPr>
      </p:pic>
      <p:pic>
        <p:nvPicPr>
          <p:cNvPr id="26" name="p5">
            <a:hlinkClick r:id="" action="ppaction://media"/>
            <a:extLst>
              <a:ext uri="{FF2B5EF4-FFF2-40B4-BE49-F238E27FC236}">
                <a16:creationId xmlns:a16="http://schemas.microsoft.com/office/drawing/2014/main" id="{189202B4-D78B-474E-9791-6FE15D8AD3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271229" y="5136273"/>
            <a:ext cx="365760" cy="365760"/>
          </a:xfrm>
          <a:prstGeom prst="rect">
            <a:avLst/>
          </a:prstGeom>
        </p:spPr>
      </p:pic>
      <p:pic>
        <p:nvPicPr>
          <p:cNvPr id="28" name="p6">
            <a:hlinkClick r:id="" action="ppaction://media"/>
            <a:extLst>
              <a:ext uri="{FF2B5EF4-FFF2-40B4-BE49-F238E27FC236}">
                <a16:creationId xmlns:a16="http://schemas.microsoft.com/office/drawing/2014/main" id="{60651CC2-2FA8-4001-8C05-4EE898D3336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748009" y="5154502"/>
            <a:ext cx="365760" cy="365760"/>
          </a:xfrm>
          <a:prstGeom prst="rect">
            <a:avLst/>
          </a:prstGeom>
        </p:spPr>
      </p:pic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0D217D74-D2F3-4271-B064-5BF3A3D6824D}"/>
              </a:ext>
            </a:extLst>
          </p:cNvPr>
          <p:cNvSpPr/>
          <p:nvPr/>
        </p:nvSpPr>
        <p:spPr>
          <a:xfrm>
            <a:off x="4652275" y="3976878"/>
            <a:ext cx="956486" cy="25956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ounded Rectangle 8">
            <a:extLst>
              <a:ext uri="{FF2B5EF4-FFF2-40B4-BE49-F238E27FC236}">
                <a16:creationId xmlns:a16="http://schemas.microsoft.com/office/drawing/2014/main" id="{82F6BD43-A86F-4FB9-859E-2C5C8D0DDA7C}"/>
              </a:ext>
            </a:extLst>
          </p:cNvPr>
          <p:cNvSpPr/>
          <p:nvPr/>
        </p:nvSpPr>
        <p:spPr>
          <a:xfrm>
            <a:off x="8127824" y="4032156"/>
            <a:ext cx="956486" cy="25956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11">
            <a:extLst>
              <a:ext uri="{FF2B5EF4-FFF2-40B4-BE49-F238E27FC236}">
                <a16:creationId xmlns:a16="http://schemas.microsoft.com/office/drawing/2014/main" id="{9E98A130-FA8A-4D25-8EBC-FA383119FC21}"/>
              </a:ext>
            </a:extLst>
          </p:cNvPr>
          <p:cNvSpPr txBox="1"/>
          <p:nvPr/>
        </p:nvSpPr>
        <p:spPr>
          <a:xfrm>
            <a:off x="667258" y="3280378"/>
            <a:ext cx="2452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646A7E"/>
                </a:solidFill>
                <a:latin typeface="Century Gothic" panose="020B0502020202020204" pitchFamily="34" charset="0"/>
              </a:rPr>
              <a:t>What is missing?</a:t>
            </a:r>
          </a:p>
        </p:txBody>
      </p:sp>
    </p:spTree>
    <p:extLst>
      <p:ext uri="{BB962C8B-B14F-4D97-AF65-F5344CB8AC3E}">
        <p14:creationId xmlns:p14="http://schemas.microsoft.com/office/powerpoint/2010/main" val="327747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0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541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09485C-9AD9-4678-8DE0-38781D16C6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55111" y="194264"/>
            <a:ext cx="3728776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5A506E-EC07-4185-BD3D-133EC01E5CD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9" y="791140"/>
            <a:ext cx="3747112" cy="3968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文本框 9">
            <a:extLst>
              <a:ext uri="{FF2B5EF4-FFF2-40B4-BE49-F238E27FC236}">
                <a16:creationId xmlns:a16="http://schemas.microsoft.com/office/drawing/2014/main" id="{F79FC148-939E-4F27-81A1-4508BCFFC6F3}"/>
              </a:ext>
            </a:extLst>
          </p:cNvPr>
          <p:cNvSpPr txBox="1"/>
          <p:nvPr/>
        </p:nvSpPr>
        <p:spPr>
          <a:xfrm>
            <a:off x="256770" y="226456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Sentence Pattern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2B96C2-8AE3-4CC3-B7BF-7EB379FA30AE}"/>
              </a:ext>
            </a:extLst>
          </p:cNvPr>
          <p:cNvGrpSpPr/>
          <p:nvPr/>
        </p:nvGrpSpPr>
        <p:grpSpPr>
          <a:xfrm>
            <a:off x="7530686" y="194264"/>
            <a:ext cx="3800246" cy="4565618"/>
            <a:chOff x="7492940" y="237201"/>
            <a:chExt cx="3725267" cy="456561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8030836-B237-4C24-A08F-810A200EB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92940" y="237201"/>
              <a:ext cx="3725267" cy="456561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78D2EEA-C026-4D24-B9D0-9CAECA0EE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6401" y="502112"/>
              <a:ext cx="2398344" cy="3492517"/>
            </a:xfrm>
            <a:prstGeom prst="rect">
              <a:avLst/>
            </a:prstGeom>
          </p:spPr>
        </p:pic>
      </p:grpSp>
      <p:sp>
        <p:nvSpPr>
          <p:cNvPr id="24" name="文本框 11">
            <a:extLst>
              <a:ext uri="{FF2B5EF4-FFF2-40B4-BE49-F238E27FC236}">
                <a16:creationId xmlns:a16="http://schemas.microsoft.com/office/drawing/2014/main" id="{BB70ADD4-5811-4425-9295-EB4604B7D2D2}"/>
              </a:ext>
            </a:extLst>
          </p:cNvPr>
          <p:cNvSpPr txBox="1"/>
          <p:nvPr/>
        </p:nvSpPr>
        <p:spPr>
          <a:xfrm>
            <a:off x="667258" y="3280378"/>
            <a:ext cx="2452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646A7E"/>
                </a:solidFill>
                <a:latin typeface="Century Gothic" panose="020B0502020202020204" pitchFamily="34" charset="0"/>
              </a:rPr>
              <a:t>What is missing?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A8F2AC-E6E2-4C5A-9083-F1312215F6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180" y="446215"/>
            <a:ext cx="2654770" cy="350547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BEEBE21-BED9-4633-B17C-E65439B8C437}"/>
              </a:ext>
            </a:extLst>
          </p:cNvPr>
          <p:cNvSpPr txBox="1"/>
          <p:nvPr/>
        </p:nvSpPr>
        <p:spPr>
          <a:xfrm>
            <a:off x="4553947" y="3918377"/>
            <a:ext cx="2203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You can ride the</a:t>
            </a:r>
            <a:endParaRPr lang="zh-CN" altLang="en-US" sz="18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BBA7CB-F985-4914-858E-05FC8400286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425" y="3990494"/>
            <a:ext cx="362574" cy="2917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C3AFBF-59FD-4554-903A-45871E8573F3}"/>
              </a:ext>
            </a:extLst>
          </p:cNvPr>
          <p:cNvSpPr txBox="1"/>
          <p:nvPr/>
        </p:nvSpPr>
        <p:spPr>
          <a:xfrm>
            <a:off x="4588583" y="4151199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Century Gothic" panose="020B0502020202020204" pitchFamily="34" charset="0"/>
              </a:rPr>
              <a:t>painted</a:t>
            </a:r>
            <a:endParaRPr lang="en-US" sz="1800" dirty="0">
              <a:latin typeface="Century Gothic" panose="020B0502020202020204" pitchFamily="34" charset="0"/>
            </a:endParaRPr>
          </a:p>
        </p:txBody>
      </p:sp>
      <p:sp>
        <p:nvSpPr>
          <p:cNvPr id="22" name="文本框 10">
            <a:extLst>
              <a:ext uri="{FF2B5EF4-FFF2-40B4-BE49-F238E27FC236}">
                <a16:creationId xmlns:a16="http://schemas.microsoft.com/office/drawing/2014/main" id="{860295FC-7032-48FD-9DCE-F1C2079EEB5B}"/>
              </a:ext>
            </a:extLst>
          </p:cNvPr>
          <p:cNvSpPr txBox="1"/>
          <p:nvPr/>
        </p:nvSpPr>
        <p:spPr>
          <a:xfrm>
            <a:off x="8041885" y="3938076"/>
            <a:ext cx="2066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You can ride the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5A5CC31-8202-48E4-8AC0-A498A1548C7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009" y="4015681"/>
            <a:ext cx="362574" cy="291727"/>
          </a:xfrm>
          <a:prstGeom prst="rect">
            <a:avLst/>
          </a:prstGeom>
        </p:spPr>
      </p:pic>
      <p:sp>
        <p:nvSpPr>
          <p:cNvPr id="30" name="文本框 10">
            <a:extLst>
              <a:ext uri="{FF2B5EF4-FFF2-40B4-BE49-F238E27FC236}">
                <a16:creationId xmlns:a16="http://schemas.microsoft.com/office/drawing/2014/main" id="{01665675-6BDC-4E96-85B0-33657BAA3D70}"/>
              </a:ext>
            </a:extLst>
          </p:cNvPr>
          <p:cNvSpPr txBox="1"/>
          <p:nvPr/>
        </p:nvSpPr>
        <p:spPr>
          <a:xfrm>
            <a:off x="5523130" y="4133895"/>
            <a:ext cx="789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horse.</a:t>
            </a:r>
            <a:endParaRPr lang="zh-CN" altLang="en-US" sz="18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87F96D8-3199-412C-85F7-3EEBCE80E866}"/>
              </a:ext>
            </a:extLst>
          </p:cNvPr>
          <p:cNvSpPr txBox="1"/>
          <p:nvPr/>
        </p:nvSpPr>
        <p:spPr>
          <a:xfrm>
            <a:off x="9945998" y="3927476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Century Gothic" panose="020B0502020202020204" pitchFamily="34" charset="0"/>
              </a:rPr>
              <a:t>giant</a:t>
            </a:r>
            <a:endParaRPr lang="en-US" sz="1800" dirty="0">
              <a:latin typeface="Century Gothic" panose="020B0502020202020204" pitchFamily="34" charset="0"/>
            </a:endParaRPr>
          </a:p>
        </p:txBody>
      </p:sp>
      <p:pic>
        <p:nvPicPr>
          <p:cNvPr id="32" name="p7">
            <a:hlinkClick r:id="" action="ppaction://media"/>
            <a:extLst>
              <a:ext uri="{FF2B5EF4-FFF2-40B4-BE49-F238E27FC236}">
                <a16:creationId xmlns:a16="http://schemas.microsoft.com/office/drawing/2014/main" id="{8629F808-DBDC-450A-8454-76AE7DAE71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245300" y="5192775"/>
            <a:ext cx="365760" cy="365760"/>
          </a:xfrm>
          <a:prstGeom prst="rect">
            <a:avLst/>
          </a:prstGeom>
        </p:spPr>
      </p:pic>
      <p:pic>
        <p:nvPicPr>
          <p:cNvPr id="33" name="p8">
            <a:hlinkClick r:id="" action="ppaction://media"/>
            <a:extLst>
              <a:ext uri="{FF2B5EF4-FFF2-40B4-BE49-F238E27FC236}">
                <a16:creationId xmlns:a16="http://schemas.microsoft.com/office/drawing/2014/main" id="{3EBBD10A-EE90-4719-A670-5FD0D43AC01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748009" y="5192775"/>
            <a:ext cx="365760" cy="3657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FE8F35B-490E-4E45-9A67-1309B2EA7481}"/>
              </a:ext>
            </a:extLst>
          </p:cNvPr>
          <p:cNvSpPr/>
          <p:nvPr/>
        </p:nvSpPr>
        <p:spPr>
          <a:xfrm>
            <a:off x="8885405" y="4164313"/>
            <a:ext cx="873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swing.</a:t>
            </a:r>
            <a:endParaRPr lang="en-US" sz="1800" dirty="0"/>
          </a:p>
        </p:txBody>
      </p:sp>
      <p:sp>
        <p:nvSpPr>
          <p:cNvPr id="27" name="Rounded Rectangle 8">
            <a:extLst>
              <a:ext uri="{FF2B5EF4-FFF2-40B4-BE49-F238E27FC236}">
                <a16:creationId xmlns:a16="http://schemas.microsoft.com/office/drawing/2014/main" id="{B3B2C0E6-7C57-4689-97E8-BFB4FAE23423}"/>
              </a:ext>
            </a:extLst>
          </p:cNvPr>
          <p:cNvSpPr/>
          <p:nvPr/>
        </p:nvSpPr>
        <p:spPr>
          <a:xfrm>
            <a:off x="4652275" y="3976878"/>
            <a:ext cx="956486" cy="25956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Rounded Rectangle 8">
            <a:extLst>
              <a:ext uri="{FF2B5EF4-FFF2-40B4-BE49-F238E27FC236}">
                <a16:creationId xmlns:a16="http://schemas.microsoft.com/office/drawing/2014/main" id="{9FD84494-70F8-496C-9032-E474111E611C}"/>
              </a:ext>
            </a:extLst>
          </p:cNvPr>
          <p:cNvSpPr/>
          <p:nvPr/>
        </p:nvSpPr>
        <p:spPr>
          <a:xfrm>
            <a:off x="8124825" y="3999769"/>
            <a:ext cx="956486" cy="25956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91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015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578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</p:childTnLst>
        </p:cTn>
      </p:par>
    </p:tnLst>
    <p:bldLst>
      <p:bldP spid="5" grpId="0"/>
      <p:bldP spid="31" grpId="0"/>
      <p:bldP spid="27" grpId="0" animBg="1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09485C-9AD9-4678-8DE0-38781D16C6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55111" y="194264"/>
            <a:ext cx="3728776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C6BF19E-068F-41BD-BE36-0F9EC61F15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" y="34010"/>
            <a:ext cx="3530133" cy="654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5A506E-EC07-4185-BD3D-133EC01E5CD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9" y="791140"/>
            <a:ext cx="3747112" cy="3968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文本框 9">
            <a:extLst>
              <a:ext uri="{FF2B5EF4-FFF2-40B4-BE49-F238E27FC236}">
                <a16:creationId xmlns:a16="http://schemas.microsoft.com/office/drawing/2014/main" id="{F79FC148-939E-4F27-81A1-4508BCFFC6F3}"/>
              </a:ext>
            </a:extLst>
          </p:cNvPr>
          <p:cNvSpPr txBox="1"/>
          <p:nvPr/>
        </p:nvSpPr>
        <p:spPr>
          <a:xfrm>
            <a:off x="256770" y="226456"/>
            <a:ext cx="3071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38031"/>
            <a:r>
              <a:rPr lang="en-US" altLang="zh-CN" sz="2400" dirty="0">
                <a:solidFill>
                  <a:srgbClr val="FFFBE5"/>
                </a:solidFill>
                <a:latin typeface="Century Gothic" panose="020B0502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Sentence Pattern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8030836-B237-4C24-A08F-810A200EB0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686" y="194264"/>
            <a:ext cx="3800246" cy="45656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78D2EEA-C026-4D24-B9D0-9CAECA0EED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501" y="481243"/>
            <a:ext cx="2446616" cy="34483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A8F2AC-E6E2-4C5A-9083-F1312215F6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530" y="446215"/>
            <a:ext cx="2474069" cy="350547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BEEBE21-BED9-4633-B17C-E65439B8C437}"/>
              </a:ext>
            </a:extLst>
          </p:cNvPr>
          <p:cNvSpPr txBox="1"/>
          <p:nvPr/>
        </p:nvSpPr>
        <p:spPr>
          <a:xfrm>
            <a:off x="4822478" y="3918987"/>
            <a:ext cx="2203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You can ride the</a:t>
            </a:r>
            <a:endParaRPr lang="zh-CN" altLang="en-US" sz="18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BBA7CB-F985-4914-858E-05FC8400286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956" y="3991104"/>
            <a:ext cx="362574" cy="2917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C3AFBF-59FD-4554-903A-45871E8573F3}"/>
              </a:ext>
            </a:extLst>
          </p:cNvPr>
          <p:cNvSpPr txBox="1"/>
          <p:nvPr/>
        </p:nvSpPr>
        <p:spPr>
          <a:xfrm>
            <a:off x="4857114" y="4151809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Century Gothic" panose="020B0502020202020204" pitchFamily="34" charset="0"/>
              </a:rPr>
              <a:t>tiny</a:t>
            </a:r>
            <a:endParaRPr lang="en-US" sz="1800" dirty="0">
              <a:latin typeface="Century Gothic" panose="020B0502020202020204" pitchFamily="34" charset="0"/>
            </a:endParaRPr>
          </a:p>
        </p:txBody>
      </p:sp>
      <p:sp>
        <p:nvSpPr>
          <p:cNvPr id="30" name="文本框 10">
            <a:extLst>
              <a:ext uri="{FF2B5EF4-FFF2-40B4-BE49-F238E27FC236}">
                <a16:creationId xmlns:a16="http://schemas.microsoft.com/office/drawing/2014/main" id="{01665675-6BDC-4E96-85B0-33657BAA3D70}"/>
              </a:ext>
            </a:extLst>
          </p:cNvPr>
          <p:cNvSpPr txBox="1"/>
          <p:nvPr/>
        </p:nvSpPr>
        <p:spPr>
          <a:xfrm>
            <a:off x="5298149" y="4152795"/>
            <a:ext cx="84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plane</a:t>
            </a:r>
            <a:endParaRPr lang="zh-CN" altLang="en-US" sz="18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7" name="p9">
            <a:hlinkClick r:id="" action="ppaction://media"/>
            <a:extLst>
              <a:ext uri="{FF2B5EF4-FFF2-40B4-BE49-F238E27FC236}">
                <a16:creationId xmlns:a16="http://schemas.microsoft.com/office/drawing/2014/main" id="{86F5B627-CEA8-46D6-8848-94116DDCC0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265425" y="5178899"/>
            <a:ext cx="365760" cy="365760"/>
          </a:xfrm>
          <a:prstGeom prst="rect">
            <a:avLst/>
          </a:prstGeom>
        </p:spPr>
      </p:pic>
      <p:pic>
        <p:nvPicPr>
          <p:cNvPr id="36" name="p10">
            <a:hlinkClick r:id="" action="ppaction://media"/>
            <a:extLst>
              <a:ext uri="{FF2B5EF4-FFF2-40B4-BE49-F238E27FC236}">
                <a16:creationId xmlns:a16="http://schemas.microsoft.com/office/drawing/2014/main" id="{C1A01AEA-F868-4C78-8F88-E2B6ACDF6C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754036" y="5178899"/>
            <a:ext cx="365760" cy="365760"/>
          </a:xfrm>
          <a:prstGeom prst="rect">
            <a:avLst/>
          </a:prstGeom>
        </p:spPr>
      </p:pic>
      <p:sp>
        <p:nvSpPr>
          <p:cNvPr id="22" name="文本框 10">
            <a:extLst>
              <a:ext uri="{FF2B5EF4-FFF2-40B4-BE49-F238E27FC236}">
                <a16:creationId xmlns:a16="http://schemas.microsoft.com/office/drawing/2014/main" id="{860295FC-7032-48FD-9DCE-F1C2079EEB5B}"/>
              </a:ext>
            </a:extLst>
          </p:cNvPr>
          <p:cNvSpPr txBox="1"/>
          <p:nvPr/>
        </p:nvSpPr>
        <p:spPr>
          <a:xfrm>
            <a:off x="8329273" y="3918987"/>
            <a:ext cx="2066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What is your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5A5CC31-8202-48E4-8AC0-A498A1548C7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397" y="3996592"/>
            <a:ext cx="362574" cy="29172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87F96D8-3199-412C-85F7-3EEBCE80E866}"/>
              </a:ext>
            </a:extLst>
          </p:cNvPr>
          <p:cNvSpPr txBox="1"/>
          <p:nvPr/>
        </p:nvSpPr>
        <p:spPr>
          <a:xfrm>
            <a:off x="9726782" y="3918987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Century Gothic" panose="020B0502020202020204" pitchFamily="34" charset="0"/>
              </a:rPr>
              <a:t>favorite</a:t>
            </a:r>
            <a:endParaRPr lang="en-US" sz="1800" dirty="0">
              <a:latin typeface="Century Gothic" panose="020B0502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E8F35B-490E-4E45-9A67-1309B2EA7481}"/>
              </a:ext>
            </a:extLst>
          </p:cNvPr>
          <p:cNvSpPr/>
          <p:nvPr/>
        </p:nvSpPr>
        <p:spPr>
          <a:xfrm>
            <a:off x="8358498" y="4144885"/>
            <a:ext cx="18565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prstClr val="black"/>
                </a:solidFill>
                <a:latin typeface="Century Gothic" panose="020B0502020202020204" pitchFamily="34" charset="0"/>
              </a:rPr>
              <a:t>ride at the       .</a:t>
            </a:r>
            <a:endParaRPr lang="en-US" sz="18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C5414A-5AB2-4075-998D-76FC88E02B02}"/>
              </a:ext>
            </a:extLst>
          </p:cNvPr>
          <p:cNvSpPr txBox="1"/>
          <p:nvPr/>
        </p:nvSpPr>
        <p:spPr>
          <a:xfrm>
            <a:off x="9562077" y="4120506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Century Gothic" panose="020B0502020202020204" pitchFamily="34" charset="0"/>
              </a:rPr>
              <a:t>fair</a:t>
            </a:r>
            <a:endParaRPr lang="en-US" sz="1800" dirty="0">
              <a:latin typeface="Century Gothic" panose="020B0502020202020204" pitchFamily="34" charset="0"/>
            </a:endParaRPr>
          </a:p>
        </p:txBody>
      </p:sp>
      <p:sp>
        <p:nvSpPr>
          <p:cNvPr id="32" name="Rounded Rectangle 8">
            <a:extLst>
              <a:ext uri="{FF2B5EF4-FFF2-40B4-BE49-F238E27FC236}">
                <a16:creationId xmlns:a16="http://schemas.microsoft.com/office/drawing/2014/main" id="{321817BE-9DFA-412C-837A-97E33653F104}"/>
              </a:ext>
            </a:extLst>
          </p:cNvPr>
          <p:cNvSpPr/>
          <p:nvPr/>
        </p:nvSpPr>
        <p:spPr>
          <a:xfrm>
            <a:off x="4934820" y="3974651"/>
            <a:ext cx="956486" cy="25956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11">
            <a:extLst>
              <a:ext uri="{FF2B5EF4-FFF2-40B4-BE49-F238E27FC236}">
                <a16:creationId xmlns:a16="http://schemas.microsoft.com/office/drawing/2014/main" id="{9AB37D3D-84B0-4A55-8943-2D2801C9E3E8}"/>
              </a:ext>
            </a:extLst>
          </p:cNvPr>
          <p:cNvSpPr txBox="1"/>
          <p:nvPr/>
        </p:nvSpPr>
        <p:spPr>
          <a:xfrm>
            <a:off x="667258" y="3280378"/>
            <a:ext cx="2452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646A7E"/>
                </a:solidFill>
                <a:latin typeface="Century Gothic" panose="020B0502020202020204" pitchFamily="34" charset="0"/>
              </a:rPr>
              <a:t>What is missing?</a:t>
            </a:r>
          </a:p>
        </p:txBody>
      </p:sp>
    </p:spTree>
    <p:extLst>
      <p:ext uri="{BB962C8B-B14F-4D97-AF65-F5344CB8AC3E}">
        <p14:creationId xmlns:p14="http://schemas.microsoft.com/office/powerpoint/2010/main" val="40530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seq concurrent="1" nextAc="seek">
              <p:cTn id="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" fill="hold">
                      <p:stCondLst>
                        <p:cond delay="0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758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7105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</p:childTnLst>
        </p:cTn>
      </p:par>
    </p:tnLst>
    <p:bldLst>
      <p:bldP spid="5" grpId="0"/>
      <p:bldP spid="31" grpId="0"/>
      <p:bldP spid="37" grpId="0"/>
      <p:bldP spid="32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>
            <a:lumMod val="40000"/>
            <a:lumOff val="60000"/>
            <a:alpha val="7000"/>
          </a:schemeClr>
        </a:solidFill>
        <a:ln>
          <a:noFill/>
        </a:ln>
        <a:effectLst>
          <a:glow rad="101600">
            <a:srgbClr val="FFE699">
              <a:alpha val="60000"/>
            </a:srgbClr>
          </a:glow>
        </a:effectLst>
      </a:spPr>
      <a:bodyPr rtlCol="0" anchor="ctr"/>
      <a:lstStyle>
        <a:defPPr algn="ctr">
          <a:defRPr/>
        </a:defPPr>
      </a:lstStyle>
      <a:style>
        <a:lnRef idx="2">
          <a:schemeClr val="accent4">
            <a:shade val="50000"/>
          </a:schemeClr>
        </a:lnRef>
        <a:fillRef idx="1">
          <a:schemeClr val="accent4"/>
        </a:fillRef>
        <a:effectRef idx="0">
          <a:schemeClr val="accent4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</TotalTime>
  <Words>97</Words>
  <Application>Microsoft Office PowerPoint</Application>
  <PresentationFormat>Custom</PresentationFormat>
  <Paragraphs>33</Paragraphs>
  <Slides>5</Slides>
  <Notes>5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宋体</vt:lpstr>
      <vt:lpstr>Arial</vt:lpstr>
      <vt:lpstr>Arial Unicode MS</vt:lpstr>
      <vt:lpstr>Calibri</vt:lpstr>
      <vt:lpstr>Calibri Light</vt:lpstr>
      <vt:lpstr>Century Gothic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EEO</dc:creator>
  <cp:lastModifiedBy>Nikodim Nord</cp:lastModifiedBy>
  <cp:revision>194</cp:revision>
  <dcterms:created xsi:type="dcterms:W3CDTF">2016-04-22T02:21:36Z</dcterms:created>
  <dcterms:modified xsi:type="dcterms:W3CDTF">2018-05-26T18:25:47Z</dcterms:modified>
</cp:coreProperties>
</file>

<file path=docProps/thumbnail.jpeg>
</file>